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aleway Medium" panose="020F0502020204030204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3914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08384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Prompt Injection Detection: An Ethical Imperative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736068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Exploring the vital role of prompt injection detection in secure LLM use. Highlighting ethics in AI development and deployment.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6171" y="628055"/>
            <a:ext cx="13038058" cy="1263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The Future of LLM Security: A Shared Responsibility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858" y="2346722"/>
            <a:ext cx="1613416" cy="12711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5606" y="2938820"/>
            <a:ext cx="319921" cy="399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089684" y="2574131"/>
            <a:ext cx="2834521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Continuous Vigilance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5089684" y="3026450"/>
            <a:ext cx="4998125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Ongoing monitoring and adaptation are critical.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919067" y="3630930"/>
            <a:ext cx="8858369" cy="15240"/>
          </a:xfrm>
          <a:prstGeom prst="roundRect">
            <a:avLst>
              <a:gd name="adj" fmla="val 2239248"/>
            </a:avLst>
          </a:prstGeom>
          <a:solidFill>
            <a:srgbClr val="5F5F63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2210" y="3674626"/>
            <a:ext cx="3226832" cy="127111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5606" y="4110276"/>
            <a:ext cx="319921" cy="399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5896451" y="3902035"/>
            <a:ext cx="2723078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Ethical Development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896451" y="4354354"/>
            <a:ext cx="4040624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Ethics must guide all AI advancement.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5725835" y="4958834"/>
            <a:ext cx="8051602" cy="15240"/>
          </a:xfrm>
          <a:prstGeom prst="roundRect">
            <a:avLst>
              <a:gd name="adj" fmla="val 2239248"/>
            </a:avLst>
          </a:prstGeom>
          <a:solidFill>
            <a:srgbClr val="5F5F63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5442" y="5002530"/>
            <a:ext cx="4840367" cy="1271111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5606" y="5438180"/>
            <a:ext cx="319921" cy="399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6703219" y="5229939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Collaboration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6703219" y="5682258"/>
            <a:ext cx="5126950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Partnerships strengthen security against threats.</a:t>
            </a:r>
            <a:endParaRPr lang="en-US" sz="1750" dirty="0"/>
          </a:p>
        </p:txBody>
      </p:sp>
      <p:sp>
        <p:nvSpPr>
          <p:cNvPr id="17" name="Shape 12"/>
          <p:cNvSpPr/>
          <p:nvPr/>
        </p:nvSpPr>
        <p:spPr>
          <a:xfrm>
            <a:off x="6532602" y="6286738"/>
            <a:ext cx="7244834" cy="15240"/>
          </a:xfrm>
          <a:prstGeom prst="roundRect">
            <a:avLst>
              <a:gd name="adj" fmla="val 2239248"/>
            </a:avLst>
          </a:prstGeom>
          <a:solidFill>
            <a:srgbClr val="5F5F63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675" y="6330434"/>
            <a:ext cx="6453783" cy="1271111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95487" y="6766084"/>
            <a:ext cx="319921" cy="399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2500" dirty="0"/>
          </a:p>
        </p:txBody>
      </p:sp>
      <p:sp>
        <p:nvSpPr>
          <p:cNvPr id="20" name="Text 14"/>
          <p:cNvSpPr/>
          <p:nvPr/>
        </p:nvSpPr>
        <p:spPr>
          <a:xfrm>
            <a:off x="7509867" y="6557843"/>
            <a:ext cx="2527816" cy="315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Legal Compliance</a:t>
            </a:r>
            <a:endParaRPr lang="en-US" sz="1950" dirty="0"/>
          </a:p>
        </p:txBody>
      </p:sp>
      <p:sp>
        <p:nvSpPr>
          <p:cNvPr id="21" name="Text 15"/>
          <p:cNvSpPr/>
          <p:nvPr/>
        </p:nvSpPr>
        <p:spPr>
          <a:xfrm>
            <a:off x="7509867" y="7010162"/>
            <a:ext cx="5474494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Upcoming fines up to 4% of turnover (Gartner, 2025).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4564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Understanding Prompt Injection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3087529"/>
            <a:ext cx="3584615" cy="2169795"/>
          </a:xfrm>
          <a:prstGeom prst="roundRect">
            <a:avLst>
              <a:gd name="adj" fmla="val 17068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6597253" y="33343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Definition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597253" y="3825359"/>
            <a:ext cx="309098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Manipulating input prompts to exploit LLMs.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868" y="3087529"/>
            <a:ext cx="3584615" cy="2169795"/>
          </a:xfrm>
          <a:prstGeom prst="roundRect">
            <a:avLst>
              <a:gd name="adj" fmla="val 17068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10428684" y="33343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Goal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428684" y="3825359"/>
            <a:ext cx="309098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Subverting intended AI functions for malicious actions.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504140"/>
            <a:ext cx="7415927" cy="1379696"/>
          </a:xfrm>
          <a:prstGeom prst="roundRect">
            <a:avLst>
              <a:gd name="adj" fmla="val 26842"/>
            </a:avLst>
          </a:prstGeom>
          <a:solidFill>
            <a:srgbClr val="46464A"/>
          </a:solidFill>
          <a:ln/>
        </p:spPr>
      </p:sp>
      <p:sp>
        <p:nvSpPr>
          <p:cNvPr id="11" name="Text 8"/>
          <p:cNvSpPr/>
          <p:nvPr/>
        </p:nvSpPr>
        <p:spPr>
          <a:xfrm>
            <a:off x="6597253" y="575095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Example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597253" y="6241971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Overriding safety filters or extracting sensitive data.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9986" y="661035"/>
            <a:ext cx="7464028" cy="1333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The Risks of Unchecked Prompt Injection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839986" y="2353985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619845" y="2436376"/>
            <a:ext cx="266664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Breaches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1619845" y="2913698"/>
            <a:ext cx="6684169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Unauthorized access to sensitive information.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9986" y="3777615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1619845" y="3860006"/>
            <a:ext cx="2781538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Reputation Damage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619845" y="4337328"/>
            <a:ext cx="6684169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Generation of harmful or offensive content.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9986" y="5201245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46464A"/>
          </a:solidFill>
          <a:ln/>
        </p:spPr>
      </p:sp>
      <p:sp>
        <p:nvSpPr>
          <p:cNvPr id="11" name="Text 8"/>
          <p:cNvSpPr/>
          <p:nvPr/>
        </p:nvSpPr>
        <p:spPr>
          <a:xfrm>
            <a:off x="1619845" y="5283637"/>
            <a:ext cx="266664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Financial Loss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1619845" y="5760958"/>
            <a:ext cx="6684169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Manipulation of transactions and systems.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839986" y="6624876"/>
            <a:ext cx="539948" cy="539948"/>
          </a:xfrm>
          <a:prstGeom prst="roundRect">
            <a:avLst>
              <a:gd name="adj" fmla="val 66673"/>
            </a:avLst>
          </a:prstGeom>
          <a:solidFill>
            <a:srgbClr val="46464A"/>
          </a:solidFill>
          <a:ln/>
        </p:spPr>
      </p:sp>
      <p:sp>
        <p:nvSpPr>
          <p:cNvPr id="14" name="Text 11"/>
          <p:cNvSpPr/>
          <p:nvPr/>
        </p:nvSpPr>
        <p:spPr>
          <a:xfrm>
            <a:off x="1619845" y="6707267"/>
            <a:ext cx="2666643" cy="3333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Legal Liabilities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619845" y="7184588"/>
            <a:ext cx="6684169" cy="3839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Failing compliance and misuse of personal data.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1166252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Current Detection Methods: An Overview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73918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Signature-Based Detection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00349"/>
            <a:ext cx="277391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Known attack patterns identification.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4247793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Anomaly Detection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4247793" y="4357449"/>
            <a:ext cx="277391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Spotting unusual input or output behavior.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31549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Sandboxing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631549" y="4357449"/>
            <a:ext cx="277391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Isolating LLM execution to limit harm.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11015305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Limitations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11015305" y="4357449"/>
            <a:ext cx="277391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High false positives, evolving attack strategies.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2362" y="1133594"/>
            <a:ext cx="7218164" cy="6367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Signature-Based Detection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802362" y="2114193"/>
            <a:ext cx="515779" cy="515779"/>
          </a:xfrm>
          <a:prstGeom prst="roundRect">
            <a:avLst>
              <a:gd name="adj" fmla="val 66676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907435" y="2181046"/>
            <a:ext cx="305633" cy="382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547336" y="2192893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How it Works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547336" y="2648903"/>
            <a:ext cx="6794302" cy="366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Uses predefined rulesets to identify threats.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802362" y="3474244"/>
            <a:ext cx="515779" cy="515779"/>
          </a:xfrm>
          <a:prstGeom prst="roundRect">
            <a:avLst>
              <a:gd name="adj" fmla="val 66676"/>
            </a:avLst>
          </a:prstGeom>
          <a:solidFill>
            <a:srgbClr val="46464A"/>
          </a:solidFill>
          <a:ln/>
        </p:spPr>
      </p:sp>
      <p:sp>
        <p:nvSpPr>
          <p:cNvPr id="9" name="Text 6"/>
          <p:cNvSpPr/>
          <p:nvPr/>
        </p:nvSpPr>
        <p:spPr>
          <a:xfrm>
            <a:off x="907435" y="3541097"/>
            <a:ext cx="305633" cy="382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547336" y="3552944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Strengths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547336" y="4008953"/>
            <a:ext cx="6794302" cy="366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Fast and easy to implement.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802362" y="4834295"/>
            <a:ext cx="515779" cy="515779"/>
          </a:xfrm>
          <a:prstGeom prst="roundRect">
            <a:avLst>
              <a:gd name="adj" fmla="val 66676"/>
            </a:avLst>
          </a:prstGeom>
          <a:solidFill>
            <a:srgbClr val="46464A"/>
          </a:solidFill>
          <a:ln/>
        </p:spPr>
      </p:sp>
      <p:sp>
        <p:nvSpPr>
          <p:cNvPr id="13" name="Text 10"/>
          <p:cNvSpPr/>
          <p:nvPr/>
        </p:nvSpPr>
        <p:spPr>
          <a:xfrm>
            <a:off x="907435" y="4901148"/>
            <a:ext cx="305633" cy="382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547336" y="4912995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Weaknesses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547336" y="5369004"/>
            <a:ext cx="6794302" cy="366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Bypassed easily by new injection techniques.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802362" y="6194346"/>
            <a:ext cx="515779" cy="515779"/>
          </a:xfrm>
          <a:prstGeom prst="roundRect">
            <a:avLst>
              <a:gd name="adj" fmla="val 66676"/>
            </a:avLst>
          </a:prstGeom>
          <a:solidFill>
            <a:srgbClr val="46464A"/>
          </a:solidFill>
          <a:ln/>
        </p:spPr>
      </p:sp>
      <p:sp>
        <p:nvSpPr>
          <p:cNvPr id="17" name="Text 14"/>
          <p:cNvSpPr/>
          <p:nvPr/>
        </p:nvSpPr>
        <p:spPr>
          <a:xfrm>
            <a:off x="907435" y="6261199"/>
            <a:ext cx="305633" cy="382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1547336" y="6273046"/>
            <a:ext cx="2547342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Data Insight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1547336" y="6729055"/>
            <a:ext cx="6794302" cy="366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65% bypass rate in recent tests (DEF CON AI Village, 2023).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Anomaly Detection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How it Works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Monitors deviations from normal LLM behavior.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Strengths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Detects unknown or novel attacks.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Weaknesses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Needs extensive training data; false positives at 40%.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990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Ethical Considerations: Bias and Fairness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3740944"/>
            <a:ext cx="566499" cy="5664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4554260"/>
            <a:ext cx="226623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Bias Risks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350437" y="5045273"/>
            <a:ext cx="226623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Detection tools may unfairly affect user groups.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5282" y="3740944"/>
            <a:ext cx="566499" cy="5664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25282" y="4554260"/>
            <a:ext cx="226623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Diverse Data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8925282" y="5045273"/>
            <a:ext cx="2266236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Essential for fair, unbiased testing.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0128" y="3740944"/>
            <a:ext cx="566499" cy="5664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0128" y="4554260"/>
            <a:ext cx="226623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Example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11500128" y="5045273"/>
            <a:ext cx="2266236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Language biases impact non-English prompt detection.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103965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Ethical Considerations: Transparency &amp; Explainability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584585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1666280" y="593062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User Rights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666280" y="6421636"/>
            <a:ext cx="329279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Clear rationale needed for blocked prompts.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67682" y="584585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6069925" y="5930622"/>
            <a:ext cx="306062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System Transparency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6069925" y="6421636"/>
            <a:ext cx="329279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Builds trust, reduces user frustration.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71328" y="584585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</p:sp>
      <p:sp>
        <p:nvSpPr>
          <p:cNvPr id="11" name="Text 8"/>
          <p:cNvSpPr/>
          <p:nvPr/>
        </p:nvSpPr>
        <p:spPr>
          <a:xfrm>
            <a:off x="10473571" y="593062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Opaque Systems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0473571" y="6421636"/>
            <a:ext cx="329279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Cause confusion with vague messages like "try again."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692825"/>
            <a:ext cx="1015543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Best Practices for Ethical Detection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1872377"/>
            <a:ext cx="185142" cy="886063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4" name="Text 2"/>
          <p:cNvSpPr/>
          <p:nvPr/>
        </p:nvSpPr>
        <p:spPr>
          <a:xfrm>
            <a:off x="1419463" y="1872377"/>
            <a:ext cx="327731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Multi-layered Defenses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419463" y="2363391"/>
            <a:ext cx="1234690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Use combined approaches for better security.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1234321" y="3005257"/>
            <a:ext cx="185142" cy="886063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7" name="Text 5"/>
          <p:cNvSpPr/>
          <p:nvPr/>
        </p:nvSpPr>
        <p:spPr>
          <a:xfrm>
            <a:off x="1789748" y="3005257"/>
            <a:ext cx="2975015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Continuous Updates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789748" y="3496270"/>
            <a:ext cx="119766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Revise detection rules and models regularly.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1604605" y="4138136"/>
            <a:ext cx="185142" cy="886063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10" name="Text 8"/>
          <p:cNvSpPr/>
          <p:nvPr/>
        </p:nvSpPr>
        <p:spPr>
          <a:xfrm>
            <a:off x="2160032" y="4138136"/>
            <a:ext cx="308371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Transparency Priority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2160032" y="4629150"/>
            <a:ext cx="1160633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Explain actions to maintain user trust.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1975009" y="5271016"/>
            <a:ext cx="185142" cy="886063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13" name="Text 11"/>
          <p:cNvSpPr/>
          <p:nvPr/>
        </p:nvSpPr>
        <p:spPr>
          <a:xfrm>
            <a:off x="2530435" y="5271016"/>
            <a:ext cx="342626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Collaborative Approach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2530435" y="5762030"/>
            <a:ext cx="1123592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Encourage teamwork between researchers and developers.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1604605" y="6403896"/>
            <a:ext cx="185142" cy="886063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16" name="Text 14"/>
          <p:cNvSpPr/>
          <p:nvPr/>
        </p:nvSpPr>
        <p:spPr>
          <a:xfrm>
            <a:off x="2160032" y="640389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Reporting Systems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2160032" y="6894909"/>
            <a:ext cx="1160633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Clear channels for vulnerability disclosures.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396</Words>
  <Application>Microsoft Office PowerPoint</Application>
  <PresentationFormat>Custom</PresentationFormat>
  <Paragraphs>95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Raleway Medium</vt:lpstr>
      <vt:lpstr>Comfortaa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prajot kurhade</cp:lastModifiedBy>
  <cp:revision>2</cp:revision>
  <dcterms:created xsi:type="dcterms:W3CDTF">2025-05-10T05:51:04Z</dcterms:created>
  <dcterms:modified xsi:type="dcterms:W3CDTF">2025-05-11T11:09:35Z</dcterms:modified>
</cp:coreProperties>
</file>